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 of validation in this phase instead of backing bean methods is Jsf/bean validation runs validation for all the components even if one of them fails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Notes: 
- In HTTP, the server treats each request as brand new with no memory of previous interactions
- JSF builds on top of HTTP by adding a state management layer (ViewState)
- JSF's ViewState can be stored client-side (in a hidden field) or server-side (with just a reference ID sent to client)
- This mechanism allows for rich UI components that maintain their state across the request-response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a button was disabled in the original state but the request includes a submission for it, JSF rejects the request.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Server-Side vs Client-Side State Saving
| Aspect | Server-Side | Client-Side |
|--------|------------|-------------|
| Storage Location | Session with ViewState reference | Hidden field in HTML |
| Memory Usage | High (increases with users) | Low (no server storage) |
| Bandwidth | Low (small reference) | High (serialized state) |
| Security | Protected in session | Encrypted but client-exposed |
| Performance | Better page load time | Slower due to serialization |
| ViewExpiredException | Yes (session timeout) | No (state always available) |
| Configuration | Default setting | Opt-in setting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causes
1. Session Timeout:
   - User fills out a form but leaves it open too long
   - Session expires on the server
   - When user submits, the ViewState cannot be found
2. Browser Navigation Issues:
   - User submits form and navigates to success page
   - Uses browser back button to return to previous page
   - Submits the form again, but the ViewState is no longer valid
3. Server-Side State Limits:
   - Server reaches maximum number of saved views
   - Oldest views are purged, causing exceptions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causes
1. Session Timeout:
   - User fills out a form but leaves it open too long
   - Session expires on the server
   - When user submits, the ViewState cannot be found
2. Browser Navigation Issues:
   - User submits form and navigates to success page
   - Uses browser back button to return to previous page
   - Submits the form again, but the ViewState is no longer valid
3. Server-Side State Limits:
   - Server reaches maximum number of saved views
   - Oldest views are purged, causing exceptions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 of validation in this phase instead of backing bean methods is Jsf/bean validation runs validation for all the components even if one of them fails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JSF Lifecycle and State Management</dc:title>
  <dc:subject>## JSF Lifecycle and State Management
A comprehensive overview of JavaServer Faces processing model
</dc:subject>
  <dc:creator/>
  <cp:lastModifiedBy/>
  <cp:revision>1</cp:revision>
  <dcterms:created xsi:type="dcterms:W3CDTF">2025-03-24T09:54:55Z</dcterms:created>
  <dcterms:modified xsi:type="dcterms:W3CDTF">2025-03-24T09:54:55Z</dcterms:modified>
</cp:coreProperties>
</file>